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8" r:id="rId2"/>
    <p:sldId id="257" r:id="rId3"/>
    <p:sldId id="259" r:id="rId4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062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B7E4E-B4B0-4576-B0FF-A115A5782647}" type="datetimeFigureOut">
              <a:rPr lang="pt-BR" smtClean="0"/>
              <a:t>06/07/2012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4114F6-FE80-4396-B3DB-C0B653221AD5}" type="slidenum">
              <a:rPr lang="pt-BR" smtClean="0"/>
              <a:t>‹nº›</a:t>
            </a:fld>
            <a:endParaRPr lang="pt-BR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B7E4E-B4B0-4576-B0FF-A115A5782647}" type="datetimeFigureOut">
              <a:rPr lang="pt-BR" smtClean="0"/>
              <a:t>06/07/2012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4114F6-FE80-4396-B3DB-C0B653221AD5}" type="slidenum">
              <a:rPr lang="pt-BR" smtClean="0"/>
              <a:t>‹nº›</a:t>
            </a:fld>
            <a:endParaRPr lang="pt-BR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B7E4E-B4B0-4576-B0FF-A115A5782647}" type="datetimeFigureOut">
              <a:rPr lang="pt-BR" smtClean="0"/>
              <a:t>06/07/2012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4114F6-FE80-4396-B3DB-C0B653221AD5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B7E4E-B4B0-4576-B0FF-A115A5782647}" type="datetimeFigureOut">
              <a:rPr lang="pt-BR" smtClean="0"/>
              <a:t>06/07/2012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4114F6-FE80-4396-B3DB-C0B653221AD5}" type="slidenum">
              <a:rPr lang="pt-BR" smtClean="0"/>
              <a:t>‹nº›</a:t>
            </a:fld>
            <a:endParaRPr lang="pt-BR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pt-BR" smtClean="0"/>
              <a:t>Clique para editar o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B7E4E-B4B0-4576-B0FF-A115A5782647}" type="datetimeFigureOut">
              <a:rPr lang="pt-BR" smtClean="0"/>
              <a:t>06/07/2012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4114F6-FE80-4396-B3DB-C0B653221AD5}" type="slidenum">
              <a:rPr lang="pt-BR" smtClean="0"/>
              <a:t>‹nº›</a:t>
            </a:fld>
            <a:endParaRPr lang="pt-BR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B7E4E-B4B0-4576-B0FF-A115A5782647}" type="datetimeFigureOut">
              <a:rPr lang="pt-BR" smtClean="0"/>
              <a:t>06/07/2012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4114F6-FE80-4396-B3DB-C0B653221AD5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B7E4E-B4B0-4576-B0FF-A115A5782647}" type="datetimeFigureOut">
              <a:rPr lang="pt-BR" smtClean="0"/>
              <a:t>06/07/2012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4114F6-FE80-4396-B3DB-C0B653221AD5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B7E4E-B4B0-4576-B0FF-A115A5782647}" type="datetimeFigureOut">
              <a:rPr lang="pt-BR" smtClean="0"/>
              <a:t>06/07/2012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4114F6-FE80-4396-B3DB-C0B653221AD5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 smtClean="0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B7E4E-B4B0-4576-B0FF-A115A5782647}" type="datetimeFigureOut">
              <a:rPr lang="pt-BR" smtClean="0"/>
              <a:t>06/07/2012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4114F6-FE80-4396-B3DB-C0B653221AD5}" type="slidenum">
              <a:rPr lang="pt-BR" smtClean="0"/>
              <a:t>‹nº›</a:t>
            </a:fld>
            <a:endParaRPr lang="pt-B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B7E4E-B4B0-4576-B0FF-A115A5782647}" type="datetimeFigureOut">
              <a:rPr lang="pt-BR" smtClean="0"/>
              <a:t>06/07/2012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4114F6-FE80-4396-B3DB-C0B653221AD5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B7E4E-B4B0-4576-B0FF-A115A5782647}" type="datetimeFigureOut">
              <a:rPr lang="pt-BR" smtClean="0"/>
              <a:t>06/07/2012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4114F6-FE80-4396-B3DB-C0B653221AD5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ECDB7E4E-B4B0-4576-B0FF-A115A5782647}" type="datetimeFigureOut">
              <a:rPr lang="pt-BR" smtClean="0"/>
              <a:t>06/07/2012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324114F6-FE80-4396-B3DB-C0B653221AD5}" type="slidenum">
              <a:rPr lang="pt-BR" smtClean="0"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ctrTitle"/>
          </p:nvPr>
        </p:nvSpPr>
        <p:spPr>
          <a:xfrm>
            <a:off x="817581" y="1988840"/>
            <a:ext cx="7354819" cy="1793167"/>
          </a:xfrm>
        </p:spPr>
        <p:txBody>
          <a:bodyPr/>
          <a:lstStyle/>
          <a:p>
            <a:pPr marL="182880" indent="0" algn="ctr">
              <a:buNone/>
            </a:pPr>
            <a:r>
              <a:rPr lang="pt-B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</a:rPr>
              <a:t>História Contemporânea</a:t>
            </a:r>
            <a:endParaRPr lang="pt-B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  <p:pic>
        <p:nvPicPr>
          <p:cNvPr id="4" name="Imagem 3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7307" y="3936935"/>
            <a:ext cx="689386" cy="9972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Retângulo 4"/>
          <p:cNvSpPr/>
          <p:nvPr/>
        </p:nvSpPr>
        <p:spPr>
          <a:xfrm>
            <a:off x="3635896" y="4996333"/>
            <a:ext cx="172819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1200" b="1" dirty="0" smtClean="0">
                <a:latin typeface="Calibri" pitchFamily="34" charset="0"/>
                <a:cs typeface="Calibri" pitchFamily="34" charset="0"/>
              </a:rPr>
              <a:t>MAPA 01: Século </a:t>
            </a:r>
            <a:r>
              <a:rPr lang="pt-BR" sz="1200" b="1" dirty="0">
                <a:latin typeface="Calibri" pitchFamily="34" charset="0"/>
                <a:cs typeface="Calibri" pitchFamily="34" charset="0"/>
              </a:rPr>
              <a:t>XIX: Mapa econômico e movimentos políticos</a:t>
            </a:r>
            <a:endParaRPr lang="pt-BR" sz="1200" b="1" dirty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830923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9542" y="144016"/>
            <a:ext cx="4560890" cy="659735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4" name="Espaço Reservado para Texto 2"/>
          <p:cNvSpPr txBox="1">
            <a:spLocks/>
          </p:cNvSpPr>
          <p:nvPr/>
        </p:nvSpPr>
        <p:spPr>
          <a:xfrm>
            <a:off x="683568" y="2593540"/>
            <a:ext cx="2985247" cy="83546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Século XIX: Mapa econômico e movimentos políticos</a:t>
            </a:r>
            <a:endParaRPr lang="pt-BR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5" name="Espaço Reservado para Texto 2">
            <a:hlinkClick r:id="rId3" action="ppaction://hlinksldjump"/>
          </p:cNvPr>
          <p:cNvSpPr txBox="1">
            <a:spLocks/>
          </p:cNvSpPr>
          <p:nvPr/>
        </p:nvSpPr>
        <p:spPr>
          <a:xfrm>
            <a:off x="1547664" y="3717032"/>
            <a:ext cx="1152128" cy="28803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 lnSpcReduction="10000"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13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SUMÁRIO</a:t>
            </a:r>
            <a:endParaRPr lang="pt-BR" sz="13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0260151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ítulo 1"/>
          <p:cNvSpPr>
            <a:spLocks noGrp="1"/>
          </p:cNvSpPr>
          <p:nvPr>
            <p:ph type="subTitle" idx="1"/>
          </p:nvPr>
        </p:nvSpPr>
        <p:spPr>
          <a:xfrm>
            <a:off x="1475656" y="404665"/>
            <a:ext cx="5637010" cy="648072"/>
          </a:xfrm>
        </p:spPr>
        <p:txBody>
          <a:bodyPr>
            <a:normAutofit/>
          </a:bodyPr>
          <a:lstStyle/>
          <a:p>
            <a:pPr algn="ctr"/>
            <a:r>
              <a:rPr lang="pt-BR" sz="2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Referência</a:t>
            </a:r>
            <a:endParaRPr lang="pt-BR" sz="2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Subtítulo 1"/>
          <p:cNvSpPr txBox="1">
            <a:spLocks/>
          </p:cNvSpPr>
          <p:nvPr/>
        </p:nvSpPr>
        <p:spPr>
          <a:xfrm>
            <a:off x="395536" y="1124744"/>
            <a:ext cx="8352928" cy="136815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pt-BR" sz="17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MAPA 01: </a:t>
            </a:r>
            <a:r>
              <a:rPr lang="pt-BR" sz="17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Século XIX: Mapa econômico e movimentos </a:t>
            </a:r>
            <a:r>
              <a:rPr lang="pt-BR" sz="17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políticos</a:t>
            </a:r>
            <a:endParaRPr lang="pt-BR" sz="17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r>
              <a:rPr lang="pt-BR" sz="1700" dirty="0" smtClean="0"/>
              <a:t>Mapas </a:t>
            </a:r>
            <a:r>
              <a:rPr lang="pt-BR" sz="1700" dirty="0"/>
              <a:t>Históricos do Brasil (</a:t>
            </a:r>
            <a:r>
              <a:rPr lang="pt-BR" sz="1700" dirty="0" smtClean="0"/>
              <a:t>MHB-s/n). </a:t>
            </a:r>
            <a:r>
              <a:rPr lang="pt-BR" sz="1700" dirty="0"/>
              <a:t>Comercial S.A. Indústria e Comércio. SP. Industria Brasileira.</a:t>
            </a:r>
            <a:endParaRPr lang="pt-BR" sz="17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3287983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Integração">
  <a:themeElements>
    <a:clrScheme name="Costura">
      <a:dk1>
        <a:sysClr val="windowText" lastClr="000000"/>
      </a:dk1>
      <a:lt1>
        <a:sysClr val="window" lastClr="FFFFFF"/>
      </a:lt1>
      <a:dk2>
        <a:srgbClr val="37302A"/>
      </a:dk2>
      <a:lt2>
        <a:srgbClr val="D0CCB9"/>
      </a:lt2>
      <a:accent1>
        <a:srgbClr val="9E8E5C"/>
      </a:accent1>
      <a:accent2>
        <a:srgbClr val="A09781"/>
      </a:accent2>
      <a:accent3>
        <a:srgbClr val="85776D"/>
      </a:accent3>
      <a:accent4>
        <a:srgbClr val="AEAFA9"/>
      </a:accent4>
      <a:accent5>
        <a:srgbClr val="8D878B"/>
      </a:accent5>
      <a:accent6>
        <a:srgbClr val="6B6149"/>
      </a:accent6>
      <a:hlink>
        <a:srgbClr val="B6A272"/>
      </a:hlink>
      <a:folHlink>
        <a:srgbClr val="8A784F"/>
      </a:folHlink>
    </a:clrScheme>
    <a:fontScheme name="Integração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ntegração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175</TotalTime>
  <Words>53</Words>
  <Application>Microsoft Office PowerPoint</Application>
  <PresentationFormat>Apresentação na tela (4:3)</PresentationFormat>
  <Paragraphs>7</Paragraphs>
  <Slides>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3</vt:i4>
      </vt:variant>
    </vt:vector>
  </HeadingPairs>
  <TitlesOfParts>
    <vt:vector size="4" baseType="lpstr">
      <vt:lpstr>Integração</vt:lpstr>
      <vt:lpstr>História Contemporânea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computador</dc:creator>
  <cp:lastModifiedBy>SALA218</cp:lastModifiedBy>
  <cp:revision>5</cp:revision>
  <dcterms:created xsi:type="dcterms:W3CDTF">2012-04-04T17:32:13Z</dcterms:created>
  <dcterms:modified xsi:type="dcterms:W3CDTF">2012-07-06T15:51:06Z</dcterms:modified>
</cp:coreProperties>
</file>